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8102-2CC8-4663-B151-0A7D9FAD8DFB}" v="1" dt="2024-09-04T14:23:2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57" d="100"/>
          <a:sy n="57" d="100"/>
        </p:scale>
        <p:origin x="30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66548102-2CC8-4663-B151-0A7D9FAD8DFB}"/>
    <pc:docChg chg="custSel modSld">
      <pc:chgData name="William Roosa" userId="b17c6545b7781650" providerId="LiveId" clId="{66548102-2CC8-4663-B151-0A7D9FAD8DFB}" dt="2024-09-04T14:23:19.499" v="257" actId="20577"/>
      <pc:docMkLst>
        <pc:docMk/>
      </pc:docMkLst>
      <pc:sldChg chg="modSp mod">
        <pc:chgData name="William Roosa" userId="b17c6545b7781650" providerId="LiveId" clId="{66548102-2CC8-4663-B151-0A7D9FAD8DFB}" dt="2024-08-26T14:15:55.960" v="12" actId="1076"/>
        <pc:sldMkLst>
          <pc:docMk/>
          <pc:sldMk cId="2443503639" sldId="261"/>
        </pc:sldMkLst>
        <pc:picChg chg="mod">
          <ac:chgData name="William Roosa" userId="b17c6545b7781650" providerId="LiveId" clId="{66548102-2CC8-4663-B151-0A7D9FAD8DFB}" dt="2024-08-26T14:15:55.960" v="12" actId="1076"/>
          <ac:picMkLst>
            <pc:docMk/>
            <pc:sldMk cId="2443503639" sldId="261"/>
            <ac:picMk id="5" creationId="{C373702F-BCA4-ADAB-8CFC-8D59DCFB2F2B}"/>
          </ac:picMkLst>
        </pc:picChg>
      </pc:sldChg>
      <pc:sldChg chg="modSp mod">
        <pc:chgData name="William Roosa" userId="b17c6545b7781650" providerId="LiveId" clId="{66548102-2CC8-4663-B151-0A7D9FAD8DFB}" dt="2024-09-04T14:23:19.499" v="257" actId="20577"/>
        <pc:sldMkLst>
          <pc:docMk/>
          <pc:sldMk cId="4156372680" sldId="263"/>
        </pc:sldMkLst>
        <pc:spChg chg="mod">
          <ac:chgData name="William Roosa" userId="b17c6545b7781650" providerId="LiveId" clId="{66548102-2CC8-4663-B151-0A7D9FAD8DFB}" dt="2024-09-04T14:23:19.499" v="257" actId="20577"/>
          <ac:spMkLst>
            <pc:docMk/>
            <pc:sldMk cId="4156372680" sldId="263"/>
            <ac:spMk id="6" creationId="{AB7AF678-5CA7-584F-7AAC-5C0C912AA300}"/>
          </ac:spMkLst>
        </pc:spChg>
      </pc:sldChg>
      <pc:sldChg chg="modSp mod">
        <pc:chgData name="William Roosa" userId="b17c6545b7781650" providerId="LiveId" clId="{66548102-2CC8-4663-B151-0A7D9FAD8DFB}" dt="2024-08-26T14:28:58.515" v="50" actId="20577"/>
        <pc:sldMkLst>
          <pc:docMk/>
          <pc:sldMk cId="336997920" sldId="264"/>
        </pc:sldMkLst>
        <pc:spChg chg="mod">
          <ac:chgData name="William Roosa" userId="b17c6545b7781650" providerId="LiveId" clId="{66548102-2CC8-4663-B151-0A7D9FAD8DFB}" dt="2024-08-26T14:28:58.515" v="50" actId="20577"/>
          <ac:spMkLst>
            <pc:docMk/>
            <pc:sldMk cId="336997920" sldId="264"/>
            <ac:spMk id="9" creationId="{45F38B54-40EF-BCB3-315D-7BB3C0FB40D5}"/>
          </ac:spMkLst>
        </pc:spChg>
      </pc:sldChg>
      <pc:sldChg chg="modSp mod">
        <pc:chgData name="William Roosa" userId="b17c6545b7781650" providerId="LiveId" clId="{66548102-2CC8-4663-B151-0A7D9FAD8DFB}" dt="2024-08-26T14:11:39.449" v="9" actId="20577"/>
        <pc:sldMkLst>
          <pc:docMk/>
          <pc:sldMk cId="3456218237" sldId="266"/>
        </pc:sldMkLst>
        <pc:spChg chg="mod">
          <ac:chgData name="William Roosa" userId="b17c6545b7781650" providerId="LiveId" clId="{66548102-2CC8-4663-B151-0A7D9FAD8DFB}" dt="2024-08-26T14:11:39.449" v="9" actId="20577"/>
          <ac:spMkLst>
            <pc:docMk/>
            <pc:sldMk cId="3456218237" sldId="266"/>
            <ac:spMk id="6" creationId="{CE51E5F8-ACAF-FC88-12D6-DCF232DB99A2}"/>
          </ac:spMkLst>
        </pc:spChg>
        <pc:spChg chg="mod">
          <ac:chgData name="William Roosa" userId="b17c6545b7781650" providerId="LiveId" clId="{66548102-2CC8-4663-B151-0A7D9FAD8DFB}" dt="2024-08-26T14:11:28.486" v="3" actId="1076"/>
          <ac:spMkLst>
            <pc:docMk/>
            <pc:sldMk cId="3456218237" sldId="266"/>
            <ac:spMk id="7" creationId="{10835C3B-A988-1578-E0F9-0477F5933F1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9/23/2024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9/23/2024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xml"/><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2.xml"/><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customXml" Target="../ink/ink4.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6.xml"/><Relationship Id="rId1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9.xm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3"/>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3"/>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3"/>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4"/>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5"/>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6"/>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3"/>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4"/>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3"/>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4"/>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5"/>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3"/>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4"/>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5"/>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6"/>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7"/>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8"/>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3"/>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4"/>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5"/>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3"/>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4"/>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3"/>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4"/>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3"/>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4"/>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4"/>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6"/>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7"/>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8"/>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9"/>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4"/>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5"/>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6"/>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7"/>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8"/>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3"/>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3"/>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3"/>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4"/>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5"/>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3"/>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4"/>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5"/>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4"/>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6"/>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8"/>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0"/>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1"/>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2"/>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3"/>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4"/>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4"/>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5"/>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4"/>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6"/>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8"/>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9"/>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0"/>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3"/>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4"/>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5"/>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2585323"/>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3"/>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3"/>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4"/>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5"/>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3"/>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4"/>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4"/>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5"/>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5"/>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6"/>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2155</TotalTime>
  <Words>4601</Words>
  <Application>Microsoft Office PowerPoint</Application>
  <PresentationFormat>Custom</PresentationFormat>
  <Paragraphs>588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25</cp:revision>
  <dcterms:created xsi:type="dcterms:W3CDTF">2024-08-21T00:42:40Z</dcterms:created>
  <dcterms:modified xsi:type="dcterms:W3CDTF">2024-09-23T16:44:19Z</dcterms:modified>
</cp:coreProperties>
</file>